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6D744D1-7E50-D241-B893-3FA3D6A1C3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1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26FB0A-B162-3D4A-B8F7-A25773A8A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8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4A5F7CAF-DE30-2B46-8AB9-81ED83FC88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898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868886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88E997-E2DE-5F47-D8F8-70870AB2EC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6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FCE16D-C55E-DF42-BD3F-FA6E73760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79FBDF-DA36-DA4C-95AF-ABA0370A5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4" y="1105897"/>
            <a:ext cx="10210805" cy="5191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7162D2-07EB-6744-B597-187A428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50771" cy="365125"/>
          </a:xfrm>
        </p:spPr>
        <p:txBody>
          <a:bodyPr/>
          <a:lstStyle>
            <a:lvl1pPr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22C01D-18D7-CA4E-81FD-FA41688538FE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D16370A1-7D19-C64B-B186-8A55DF5569B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698" y="1825625"/>
            <a:ext cx="4942114" cy="39264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EB4B11D-724B-E9CA-2147-D36948429B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3144" y="465749"/>
            <a:ext cx="1398226" cy="87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1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3C8BDC7-D3A2-2542-B195-3B329F18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B2B76C-96A0-A34A-A185-086E4798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2D8B7A-92D5-5447-B538-FCDCD9733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F31E3-3D5B-E24C-BD91-EB403556E6EF}" type="datetimeFigureOut">
              <a:rPr lang="nl-NL" smtClean="0"/>
              <a:t>27-09-2022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AA23A8-D06E-774F-81F3-67B007BE0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D9BE34-B92E-DD4B-8251-DD3936DE2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2C01D-18D7-CA4E-81FD-FA41688538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26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66BF5-D576-6C42-B478-DFA9E06C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C2B594-43C8-174F-B1E4-C3A27884E036}"/>
              </a:ext>
            </a:extLst>
          </p:cNvPr>
          <p:cNvSpPr txBox="1">
            <a:spLocks/>
          </p:cNvSpPr>
          <p:nvPr/>
        </p:nvSpPr>
        <p:spPr>
          <a:xfrm>
            <a:off x="587824" y="2142337"/>
            <a:ext cx="10750736" cy="3976191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1700" dirty="0">
              <a:solidFill>
                <a:schemeClr val="tx1"/>
              </a:solidFill>
            </a:endParaRPr>
          </a:p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lvl="0" algn="just">
              <a:spcBef>
                <a:spcPts val="300"/>
              </a:spcBef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236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7C446-41A4-3B4C-AD98-A2F9BAB8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C19ED-093C-F94E-ADC9-8C475633C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1DCB82E1-6031-E84E-9BD3-6CE0CA1AADB7}"/>
              </a:ext>
            </a:extLst>
          </p:cNvPr>
          <p:cNvSpPr txBox="1">
            <a:spLocks/>
          </p:cNvSpPr>
          <p:nvPr/>
        </p:nvSpPr>
        <p:spPr>
          <a:xfrm>
            <a:off x="587825" y="2142337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531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103CF-64E4-F84A-88B7-519C014C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B60325-4AD3-044B-A925-A2B2F1E45A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C9F355DC-EC08-5747-A55B-FD1B35A132AB}"/>
              </a:ext>
            </a:extLst>
          </p:cNvPr>
          <p:cNvSpPr txBox="1">
            <a:spLocks/>
          </p:cNvSpPr>
          <p:nvPr/>
        </p:nvSpPr>
        <p:spPr>
          <a:xfrm>
            <a:off x="6052447" y="1957280"/>
            <a:ext cx="5736776" cy="3926479"/>
          </a:xfrm>
          <a:prstGeom prst="rect">
            <a:avLst/>
          </a:prstGeom>
        </p:spPr>
        <p:txBody>
          <a:bodyPr/>
          <a:lstStyle>
            <a:lvl1pPr marL="0" indent="0" algn="l" defTabSz="742987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sz="1950" kern="120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9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2pPr>
            <a:lvl3pPr marL="742987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3pPr>
            <a:lvl4pPr marL="1114481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4pPr>
            <a:lvl5pPr marL="1485974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 baseline="0">
                <a:solidFill>
                  <a:schemeClr val="tx1"/>
                </a:solidFill>
                <a:latin typeface="Calluna Sans" panose="02000000000000000000" pitchFamily="2" charset="77"/>
                <a:ea typeface="+mn-ea"/>
                <a:cs typeface="+mn-cs"/>
              </a:defRPr>
            </a:lvl5pPr>
            <a:lvl6pPr marL="1857468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62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455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949" indent="0" algn="ctr" defTabSz="742987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</a:pP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ipsum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sit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amet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consectetuer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adipiscing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elit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commodo </a:t>
            </a:r>
            <a:r>
              <a:rPr lang="de-DE" sz="1700" dirty="0" err="1">
                <a:solidFill>
                  <a:schemeClr val="tx1"/>
                </a:solidFill>
              </a:rPr>
              <a:t>ligula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eget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dolor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. Cum </a:t>
            </a:r>
            <a:r>
              <a:rPr lang="de-DE" sz="1700" dirty="0" err="1">
                <a:solidFill>
                  <a:schemeClr val="tx1"/>
                </a:solidFill>
              </a:rPr>
              <a:t>sociis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natoque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penatibus</a:t>
            </a:r>
            <a:r>
              <a:rPr lang="de-DE" sz="1700" dirty="0">
                <a:solidFill>
                  <a:schemeClr val="tx1"/>
                </a:solidFill>
              </a:rPr>
              <a:t> et </a:t>
            </a:r>
            <a:r>
              <a:rPr lang="de-DE" sz="1700" dirty="0" err="1">
                <a:solidFill>
                  <a:schemeClr val="tx1"/>
                </a:solidFill>
              </a:rPr>
              <a:t>magnis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dis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parturient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montes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nascetur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ridiculus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Donec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felis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ultricies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nec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pellentesque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eu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pretium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sem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consequat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massa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enim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  <a:p>
            <a:pPr algn="just">
              <a:spcBef>
                <a:spcPts val="300"/>
              </a:spcBef>
            </a:pPr>
            <a:endParaRPr lang="de-DE" sz="1700" dirty="0">
              <a:solidFill>
                <a:schemeClr val="tx1"/>
              </a:solidFill>
            </a:endParaRPr>
          </a:p>
          <a:p>
            <a:pPr marL="0" marR="0" lvl="0" indent="0" algn="just" defTabSz="742987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700" dirty="0" err="1">
                <a:solidFill>
                  <a:schemeClr val="tx1"/>
                </a:solidFill>
              </a:rPr>
              <a:t>Aliquam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lorem</a:t>
            </a:r>
            <a:r>
              <a:rPr lang="de-DE" sz="1700" dirty="0">
                <a:solidFill>
                  <a:schemeClr val="tx1"/>
                </a:solidFill>
              </a:rPr>
              <a:t> ante, </a:t>
            </a:r>
            <a:r>
              <a:rPr lang="de-DE" sz="1700" dirty="0" err="1">
                <a:solidFill>
                  <a:schemeClr val="tx1"/>
                </a:solidFill>
              </a:rPr>
              <a:t>dapibus</a:t>
            </a:r>
            <a:r>
              <a:rPr lang="de-DE" sz="1700" dirty="0">
                <a:solidFill>
                  <a:schemeClr val="tx1"/>
                </a:solidFill>
              </a:rPr>
              <a:t> in,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quis</a:t>
            </a:r>
            <a:r>
              <a:rPr lang="de-DE" sz="1700" dirty="0">
                <a:solidFill>
                  <a:schemeClr val="tx1"/>
                </a:solidFill>
              </a:rPr>
              <a:t>, </a:t>
            </a:r>
            <a:r>
              <a:rPr lang="de-DE" sz="1700" dirty="0" err="1">
                <a:solidFill>
                  <a:schemeClr val="tx1"/>
                </a:solidFill>
              </a:rPr>
              <a:t>feugiat</a:t>
            </a:r>
            <a:r>
              <a:rPr lang="de-DE" sz="1700" dirty="0">
                <a:solidFill>
                  <a:schemeClr val="tx1"/>
                </a:solidFill>
              </a:rPr>
              <a:t> a, </a:t>
            </a:r>
            <a:r>
              <a:rPr lang="de-DE" sz="1700" dirty="0" err="1">
                <a:solidFill>
                  <a:schemeClr val="tx1"/>
                </a:solidFill>
              </a:rPr>
              <a:t>tellus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Phasellus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viverra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nulla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ut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metus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varius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laoreet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Quisque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rutrum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  <a:r>
              <a:rPr lang="de-DE" sz="1700" dirty="0" err="1">
                <a:solidFill>
                  <a:schemeClr val="tx1"/>
                </a:solidFill>
              </a:rPr>
              <a:t>Aenean</a:t>
            </a:r>
            <a:r>
              <a:rPr lang="de-DE" sz="1700" dirty="0">
                <a:solidFill>
                  <a:schemeClr val="tx1"/>
                </a:solidFill>
              </a:rPr>
              <a:t> </a:t>
            </a:r>
            <a:r>
              <a:rPr lang="de-DE" sz="1700" dirty="0" err="1">
                <a:solidFill>
                  <a:schemeClr val="tx1"/>
                </a:solidFill>
              </a:rPr>
              <a:t>imperdiet</a:t>
            </a:r>
            <a:r>
              <a:rPr lang="de-DE" sz="17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119757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6" ma:contentTypeDescription="Create a new document." ma:contentTypeScope="" ma:versionID="329064229ec7800d7b247b0e16b751b5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7f573f20e1d2f0d386d8f185bc4e7b14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F2C4C6-FDF9-476F-9856-09FA9E75947E}"/>
</file>

<file path=customXml/itemProps2.xml><?xml version="1.0" encoding="utf-8"?>
<ds:datastoreItem xmlns:ds="http://schemas.openxmlformats.org/officeDocument/2006/customXml" ds:itemID="{2ADA1ADD-2005-4C63-B311-5DA109771E7B}"/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332</Words>
  <Application>Microsoft Macintosh PowerPoint</Application>
  <PresentationFormat>Breedbeeld</PresentationFormat>
  <Paragraphs>13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Lies Godhelp</cp:lastModifiedBy>
  <cp:revision>4</cp:revision>
  <dcterms:created xsi:type="dcterms:W3CDTF">2021-01-26T14:07:57Z</dcterms:created>
  <dcterms:modified xsi:type="dcterms:W3CDTF">2022-09-27T09:53:44Z</dcterms:modified>
</cp:coreProperties>
</file>