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1"/>
    <p:restoredTop sz="94689"/>
  </p:normalViewPr>
  <p:slideViewPr>
    <p:cSldViewPr snapToGrid="0" snapToObjects="1">
      <p:cViewPr>
        <p:scale>
          <a:sx n="117" d="100"/>
          <a:sy n="117" d="100"/>
        </p:scale>
        <p:origin x="1800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16D744D1-7E50-D241-B893-3FA3D6A1C3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1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426FB0A-B162-3D4A-B8F7-A25773A8A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8657" y="60325"/>
            <a:ext cx="2040302" cy="1244827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4A5F7CAF-DE30-2B46-8AB9-81ED83FC88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898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79FBDF-DA36-DA4C-95AF-ABA0370A5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426FB0A-B162-3D4A-B8F7-A25773A8A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8657" y="60325"/>
            <a:ext cx="2040302" cy="1244827"/>
          </a:xfrm>
          <a:prstGeom prst="rect">
            <a:avLst/>
          </a:prstGeom>
        </p:spPr>
      </p:pic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D16370A1-7D19-C64B-B186-8A55DF5569B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868886" y="1825625"/>
            <a:ext cx="4942114" cy="39264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2861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79FBDF-DA36-DA4C-95AF-ABA0370A5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426FB0A-B162-3D4A-B8F7-A25773A8A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8657" y="60325"/>
            <a:ext cx="2040302" cy="1244827"/>
          </a:xfrm>
          <a:prstGeom prst="rect">
            <a:avLst/>
          </a:prstGeom>
        </p:spPr>
      </p:pic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D16370A1-7D19-C64B-B186-8A55DF5569B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698" y="1825625"/>
            <a:ext cx="4942114" cy="39264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501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3C8BDC7-D3A2-2542-B195-3B329F188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B2B76C-96A0-A34A-A185-086E4798A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2D8B7A-92D5-5447-B538-FCDCD9733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F31E3-3D5B-E24C-BD91-EB403556E6EF}" type="datetimeFigureOut">
              <a:rPr lang="nl-NL" smtClean="0"/>
              <a:t>26-01-2021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AA23A8-D06E-774F-81F3-67B007BE0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3D9BE34-B92E-DD4B-8251-DD3936DE2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2C01D-18D7-CA4E-81FD-FA41688538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26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658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966BF5-D576-6C42-B478-DFA9E06C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7C2B594-43C8-174F-B1E4-C3A27884E036}"/>
              </a:ext>
            </a:extLst>
          </p:cNvPr>
          <p:cNvSpPr txBox="1">
            <a:spLocks/>
          </p:cNvSpPr>
          <p:nvPr/>
        </p:nvSpPr>
        <p:spPr>
          <a:xfrm>
            <a:off x="587824" y="2142337"/>
            <a:ext cx="10750736" cy="3976191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1700" dirty="0">
              <a:solidFill>
                <a:schemeClr val="tx1"/>
              </a:solidFill>
            </a:endParaRPr>
          </a:p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lvl="0" algn="just">
              <a:spcBef>
                <a:spcPts val="300"/>
              </a:spcBef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236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7C446-41A4-3B4C-AD98-A2F9BAB8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C19ED-093C-F94E-ADC9-8C475633C6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1DCB82E1-6031-E84E-9BD3-6CE0CA1AADB7}"/>
              </a:ext>
            </a:extLst>
          </p:cNvPr>
          <p:cNvSpPr txBox="1">
            <a:spLocks/>
          </p:cNvSpPr>
          <p:nvPr/>
        </p:nvSpPr>
        <p:spPr>
          <a:xfrm>
            <a:off x="587825" y="2142337"/>
            <a:ext cx="5736776" cy="3926479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531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103CF-64E4-F84A-88B7-519C014C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B60325-4AD3-044B-A925-A2B2F1E45A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C9F355DC-EC08-5747-A55B-FD1B35A132AB}"/>
              </a:ext>
            </a:extLst>
          </p:cNvPr>
          <p:cNvSpPr txBox="1">
            <a:spLocks/>
          </p:cNvSpPr>
          <p:nvPr/>
        </p:nvSpPr>
        <p:spPr>
          <a:xfrm>
            <a:off x="6052447" y="1957280"/>
            <a:ext cx="5736776" cy="3926479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119757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332</Words>
  <Application>Microsoft Macintosh PowerPoint</Application>
  <PresentationFormat>Breedbeeld</PresentationFormat>
  <Paragraphs>13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Lies Godhelp</dc:creator>
  <cp:lastModifiedBy>Lies Godhelp</cp:lastModifiedBy>
  <cp:revision>2</cp:revision>
  <dcterms:created xsi:type="dcterms:W3CDTF">2021-01-26T14:07:57Z</dcterms:created>
  <dcterms:modified xsi:type="dcterms:W3CDTF">2021-01-26T14:22:34Z</dcterms:modified>
</cp:coreProperties>
</file>